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6" d="100"/>
          <a:sy n="66" d="100"/>
        </p:scale>
        <p:origin x="1301" y="2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uillaume Ducrotoy" userId="9a34109d02a3dd1b" providerId="LiveId" clId="{B493AAD1-49A3-4962-BF13-7B0B518432A6}"/>
    <pc:docChg chg="custSel modSld">
      <pc:chgData name="Guillaume Ducrotoy" userId="9a34109d02a3dd1b" providerId="LiveId" clId="{B493AAD1-49A3-4962-BF13-7B0B518432A6}" dt="2022-11-20T13:33:54.058" v="0" actId="313"/>
      <pc:docMkLst>
        <pc:docMk/>
      </pc:docMkLst>
      <pc:sldChg chg="modSp mod">
        <pc:chgData name="Guillaume Ducrotoy" userId="9a34109d02a3dd1b" providerId="LiveId" clId="{B493AAD1-49A3-4962-BF13-7B0B518432A6}" dt="2022-11-20T13:33:54.058" v="0" actId="313"/>
        <pc:sldMkLst>
          <pc:docMk/>
          <pc:sldMk cId="2893602180" sldId="257"/>
        </pc:sldMkLst>
        <pc:spChg chg="mod">
          <ac:chgData name="Guillaume Ducrotoy" userId="9a34109d02a3dd1b" providerId="LiveId" clId="{B493AAD1-49A3-4962-BF13-7B0B518432A6}" dt="2022-11-20T13:33:54.058" v="0" actId="313"/>
          <ac:spMkLst>
            <pc:docMk/>
            <pc:sldMk cId="2893602180" sldId="257"/>
            <ac:spMk id="2" creationId="{BB11414B-DA69-BA6E-5962-67EF974DDC82}"/>
          </ac:spMkLst>
        </pc:spChg>
      </pc:sldChg>
    </pc:docChg>
  </pc:docChgLst>
  <pc:docChgLst>
    <pc:chgData name="Guillaume Ducrotoy" userId="9a34109d02a3dd1b" providerId="LiveId" clId="{8BE565D8-6F52-4796-ADD6-0387AF501E72}"/>
    <pc:docChg chg="custSel modSld">
      <pc:chgData name="Guillaume Ducrotoy" userId="9a34109d02a3dd1b" providerId="LiveId" clId="{8BE565D8-6F52-4796-ADD6-0387AF501E72}" dt="2022-11-26T15:49:24.824" v="18" actId="20577"/>
      <pc:docMkLst>
        <pc:docMk/>
      </pc:docMkLst>
      <pc:sldChg chg="delSp mod">
        <pc:chgData name="Guillaume Ducrotoy" userId="9a34109d02a3dd1b" providerId="LiveId" clId="{8BE565D8-6F52-4796-ADD6-0387AF501E72}" dt="2022-11-26T15:02:35.289" v="1" actId="478"/>
        <pc:sldMkLst>
          <pc:docMk/>
          <pc:sldMk cId="2136142547" sldId="256"/>
        </pc:sldMkLst>
        <pc:cxnChg chg="del">
          <ac:chgData name="Guillaume Ducrotoy" userId="9a34109d02a3dd1b" providerId="LiveId" clId="{8BE565D8-6F52-4796-ADD6-0387AF501E72}" dt="2022-11-26T15:02:34.215" v="0" actId="478"/>
          <ac:cxnSpMkLst>
            <pc:docMk/>
            <pc:sldMk cId="2136142547" sldId="256"/>
            <ac:cxnSpMk id="41" creationId="{92C6B838-4671-3EAB-29A0-FDAC82DA8FB0}"/>
          </ac:cxnSpMkLst>
        </pc:cxnChg>
        <pc:cxnChg chg="del">
          <ac:chgData name="Guillaume Ducrotoy" userId="9a34109d02a3dd1b" providerId="LiveId" clId="{8BE565D8-6F52-4796-ADD6-0387AF501E72}" dt="2022-11-26T15:02:35.289" v="1" actId="478"/>
          <ac:cxnSpMkLst>
            <pc:docMk/>
            <pc:sldMk cId="2136142547" sldId="256"/>
            <ac:cxnSpMk id="42" creationId="{560BE983-E136-535A-93E6-42FF8DC4AD48}"/>
          </ac:cxnSpMkLst>
        </pc:cxnChg>
      </pc:sldChg>
      <pc:sldChg chg="modSp mod">
        <pc:chgData name="Guillaume Ducrotoy" userId="9a34109d02a3dd1b" providerId="LiveId" clId="{8BE565D8-6F52-4796-ADD6-0387AF501E72}" dt="2022-11-26T15:49:24.824" v="18" actId="20577"/>
        <pc:sldMkLst>
          <pc:docMk/>
          <pc:sldMk cId="2893602180" sldId="257"/>
        </pc:sldMkLst>
        <pc:spChg chg="mod">
          <ac:chgData name="Guillaume Ducrotoy" userId="9a34109d02a3dd1b" providerId="LiveId" clId="{8BE565D8-6F52-4796-ADD6-0387AF501E72}" dt="2022-11-26T15:49:24.824" v="18" actId="20577"/>
          <ac:spMkLst>
            <pc:docMk/>
            <pc:sldMk cId="2893602180" sldId="257"/>
            <ac:spMk id="2" creationId="{BB11414B-DA69-BA6E-5962-67EF974DDC82}"/>
          </ac:spMkLst>
        </pc:spChg>
      </pc:sldChg>
    </pc:docChg>
  </pc:docChgLst>
  <pc:docChgLst>
    <pc:chgData name="Guillaume Ducrotoy" userId="9a34109d02a3dd1b" providerId="LiveId" clId="{A158A343-BC33-4FD2-BBED-83CFCD653DA1}"/>
    <pc:docChg chg="custSel addSld modSld">
      <pc:chgData name="Guillaume Ducrotoy" userId="9a34109d02a3dd1b" providerId="LiveId" clId="{A158A343-BC33-4FD2-BBED-83CFCD653DA1}" dt="2022-10-16T16:39:31.181" v="350" actId="20577"/>
      <pc:docMkLst>
        <pc:docMk/>
      </pc:docMkLst>
      <pc:sldChg chg="addSp delSp modSp new mod">
        <pc:chgData name="Guillaume Ducrotoy" userId="9a34109d02a3dd1b" providerId="LiveId" clId="{A158A343-BC33-4FD2-BBED-83CFCD653DA1}" dt="2022-10-16T16:34:32.115" v="183" actId="1076"/>
        <pc:sldMkLst>
          <pc:docMk/>
          <pc:sldMk cId="2136142547" sldId="256"/>
        </pc:sldMkLst>
        <pc:spChg chg="del">
          <ac:chgData name="Guillaume Ducrotoy" userId="9a34109d02a3dd1b" providerId="LiveId" clId="{A158A343-BC33-4FD2-BBED-83CFCD653DA1}" dt="2022-10-16T16:21:03.411" v="1" actId="478"/>
          <ac:spMkLst>
            <pc:docMk/>
            <pc:sldMk cId="2136142547" sldId="256"/>
            <ac:spMk id="2" creationId="{E98B3C76-7D0C-8983-461B-A2161415B3B2}"/>
          </ac:spMkLst>
        </pc:spChg>
        <pc:spChg chg="del">
          <ac:chgData name="Guillaume Ducrotoy" userId="9a34109d02a3dd1b" providerId="LiveId" clId="{A158A343-BC33-4FD2-BBED-83CFCD653DA1}" dt="2022-10-16T16:21:05.267" v="2" actId="478"/>
          <ac:spMkLst>
            <pc:docMk/>
            <pc:sldMk cId="2136142547" sldId="256"/>
            <ac:spMk id="3" creationId="{8643BA3C-7724-CA79-1D4A-6E73A7DFE55C}"/>
          </ac:spMkLst>
        </pc:spChg>
        <pc:spChg chg="add mod ord">
          <ac:chgData name="Guillaume Ducrotoy" userId="9a34109d02a3dd1b" providerId="LiveId" clId="{A158A343-BC33-4FD2-BBED-83CFCD653DA1}" dt="2022-10-16T16:25:57.638" v="61" actId="1076"/>
          <ac:spMkLst>
            <pc:docMk/>
            <pc:sldMk cId="2136142547" sldId="256"/>
            <ac:spMk id="4" creationId="{A27FE562-FF37-4EB9-22B8-FE986A30AF0E}"/>
          </ac:spMkLst>
        </pc:spChg>
        <pc:spChg chg="add mod">
          <ac:chgData name="Guillaume Ducrotoy" userId="9a34109d02a3dd1b" providerId="LiveId" clId="{A158A343-BC33-4FD2-BBED-83CFCD653DA1}" dt="2022-10-16T16:22:47.931" v="13" actId="14100"/>
          <ac:spMkLst>
            <pc:docMk/>
            <pc:sldMk cId="2136142547" sldId="256"/>
            <ac:spMk id="5" creationId="{B81F740B-5E46-AD52-45D0-98805858E7FC}"/>
          </ac:spMkLst>
        </pc:spChg>
        <pc:spChg chg="add mod">
          <ac:chgData name="Guillaume Ducrotoy" userId="9a34109d02a3dd1b" providerId="LiveId" clId="{A158A343-BC33-4FD2-BBED-83CFCD653DA1}" dt="2022-10-16T16:33:38.103" v="167" actId="1076"/>
          <ac:spMkLst>
            <pc:docMk/>
            <pc:sldMk cId="2136142547" sldId="256"/>
            <ac:spMk id="6" creationId="{A473CF6A-A1F0-7E19-79CC-8215F747122B}"/>
          </ac:spMkLst>
        </pc:spChg>
        <pc:spChg chg="add mod">
          <ac:chgData name="Guillaume Ducrotoy" userId="9a34109d02a3dd1b" providerId="LiveId" clId="{A158A343-BC33-4FD2-BBED-83CFCD653DA1}" dt="2022-10-16T16:23:09.612" v="18" actId="1076"/>
          <ac:spMkLst>
            <pc:docMk/>
            <pc:sldMk cId="2136142547" sldId="256"/>
            <ac:spMk id="7" creationId="{FA522C06-B4B7-178D-6BA4-3C37FA30B0E4}"/>
          </ac:spMkLst>
        </pc:spChg>
        <pc:spChg chg="add mod">
          <ac:chgData name="Guillaume Ducrotoy" userId="9a34109d02a3dd1b" providerId="LiveId" clId="{A158A343-BC33-4FD2-BBED-83CFCD653DA1}" dt="2022-10-16T16:23:29.801" v="23" actId="14100"/>
          <ac:spMkLst>
            <pc:docMk/>
            <pc:sldMk cId="2136142547" sldId="256"/>
            <ac:spMk id="8" creationId="{78F9D840-8AD6-E617-A65D-A98750030819}"/>
          </ac:spMkLst>
        </pc:spChg>
        <pc:spChg chg="add mod">
          <ac:chgData name="Guillaume Ducrotoy" userId="9a34109d02a3dd1b" providerId="LiveId" clId="{A158A343-BC33-4FD2-BBED-83CFCD653DA1}" dt="2022-10-16T16:24:06.397" v="30" actId="14100"/>
          <ac:spMkLst>
            <pc:docMk/>
            <pc:sldMk cId="2136142547" sldId="256"/>
            <ac:spMk id="9" creationId="{54F8CB00-BDB5-C0CF-45C0-DEC65445BF8B}"/>
          </ac:spMkLst>
        </pc:spChg>
        <pc:spChg chg="add mod">
          <ac:chgData name="Guillaume Ducrotoy" userId="9a34109d02a3dd1b" providerId="LiveId" clId="{A158A343-BC33-4FD2-BBED-83CFCD653DA1}" dt="2022-10-16T16:24:09.848" v="31" actId="14100"/>
          <ac:spMkLst>
            <pc:docMk/>
            <pc:sldMk cId="2136142547" sldId="256"/>
            <ac:spMk id="10" creationId="{2B285E0A-3CE2-D4EB-2340-26DF4CF8167E}"/>
          </ac:spMkLst>
        </pc:spChg>
        <pc:spChg chg="add del mod">
          <ac:chgData name="Guillaume Ducrotoy" userId="9a34109d02a3dd1b" providerId="LiveId" clId="{A158A343-BC33-4FD2-BBED-83CFCD653DA1}" dt="2022-10-16T16:24:24.205" v="36" actId="478"/>
          <ac:spMkLst>
            <pc:docMk/>
            <pc:sldMk cId="2136142547" sldId="256"/>
            <ac:spMk id="11" creationId="{E779C357-C91C-124D-37C0-45DAC1FC74F9}"/>
          </ac:spMkLst>
        </pc:spChg>
        <pc:spChg chg="add mod">
          <ac:chgData name="Guillaume Ducrotoy" userId="9a34109d02a3dd1b" providerId="LiveId" clId="{A158A343-BC33-4FD2-BBED-83CFCD653DA1}" dt="2022-10-16T16:24:22.540" v="35" actId="14100"/>
          <ac:spMkLst>
            <pc:docMk/>
            <pc:sldMk cId="2136142547" sldId="256"/>
            <ac:spMk id="12" creationId="{B4E11893-46E6-B6A0-24D3-895FAFCDA67A}"/>
          </ac:spMkLst>
        </pc:spChg>
        <pc:spChg chg="add mod">
          <ac:chgData name="Guillaume Ducrotoy" userId="9a34109d02a3dd1b" providerId="LiveId" clId="{A158A343-BC33-4FD2-BBED-83CFCD653DA1}" dt="2022-10-16T16:30:05.292" v="120" actId="14100"/>
          <ac:spMkLst>
            <pc:docMk/>
            <pc:sldMk cId="2136142547" sldId="256"/>
            <ac:spMk id="13" creationId="{67FF5604-6EF8-A645-ADE4-791BE23CCA5B}"/>
          </ac:spMkLst>
        </pc:spChg>
        <pc:spChg chg="add mod">
          <ac:chgData name="Guillaume Ducrotoy" userId="9a34109d02a3dd1b" providerId="LiveId" clId="{A158A343-BC33-4FD2-BBED-83CFCD653DA1}" dt="2022-10-16T16:31:52.281" v="140" actId="1076"/>
          <ac:spMkLst>
            <pc:docMk/>
            <pc:sldMk cId="2136142547" sldId="256"/>
            <ac:spMk id="14" creationId="{64DA3EB3-4770-5F39-3BCF-DFE5A155D5F4}"/>
          </ac:spMkLst>
        </pc:spChg>
        <pc:spChg chg="add mod">
          <ac:chgData name="Guillaume Ducrotoy" userId="9a34109d02a3dd1b" providerId="LiveId" clId="{A158A343-BC33-4FD2-BBED-83CFCD653DA1}" dt="2022-10-16T16:29:08.347" v="113" actId="20577"/>
          <ac:spMkLst>
            <pc:docMk/>
            <pc:sldMk cId="2136142547" sldId="256"/>
            <ac:spMk id="15" creationId="{D4300EA4-1C20-A712-CF3B-99ABD7F8F0E8}"/>
          </ac:spMkLst>
        </pc:spChg>
        <pc:spChg chg="add mod">
          <ac:chgData name="Guillaume Ducrotoy" userId="9a34109d02a3dd1b" providerId="LiveId" clId="{A158A343-BC33-4FD2-BBED-83CFCD653DA1}" dt="2022-10-16T16:28:49.893" v="107" actId="14100"/>
          <ac:spMkLst>
            <pc:docMk/>
            <pc:sldMk cId="2136142547" sldId="256"/>
            <ac:spMk id="16" creationId="{265CEC18-BE56-8CFB-3A17-7B4D34F95B1F}"/>
          </ac:spMkLst>
        </pc:spChg>
        <pc:spChg chg="add mod">
          <ac:chgData name="Guillaume Ducrotoy" userId="9a34109d02a3dd1b" providerId="LiveId" clId="{A158A343-BC33-4FD2-BBED-83CFCD653DA1}" dt="2022-10-16T16:28:29.687" v="101" actId="20577"/>
          <ac:spMkLst>
            <pc:docMk/>
            <pc:sldMk cId="2136142547" sldId="256"/>
            <ac:spMk id="17" creationId="{910C64A9-1219-1B47-4728-F55E45E624EE}"/>
          </ac:spMkLst>
        </pc:spChg>
        <pc:spChg chg="add mod">
          <ac:chgData name="Guillaume Ducrotoy" userId="9a34109d02a3dd1b" providerId="LiveId" clId="{A158A343-BC33-4FD2-BBED-83CFCD653DA1}" dt="2022-10-16T16:28:18.289" v="99" actId="1076"/>
          <ac:spMkLst>
            <pc:docMk/>
            <pc:sldMk cId="2136142547" sldId="256"/>
            <ac:spMk id="18" creationId="{6805EA41-3F75-BBFE-1143-A91CD97151FE}"/>
          </ac:spMkLst>
        </pc:spChg>
        <pc:spChg chg="add mod">
          <ac:chgData name="Guillaume Ducrotoy" userId="9a34109d02a3dd1b" providerId="LiveId" clId="{A158A343-BC33-4FD2-BBED-83CFCD653DA1}" dt="2022-10-16T16:28:16.381" v="98" actId="1076"/>
          <ac:spMkLst>
            <pc:docMk/>
            <pc:sldMk cId="2136142547" sldId="256"/>
            <ac:spMk id="19" creationId="{18FA8000-5CD2-93D8-BEC8-2C2888273307}"/>
          </ac:spMkLst>
        </pc:spChg>
        <pc:spChg chg="add mod">
          <ac:chgData name="Guillaume Ducrotoy" userId="9a34109d02a3dd1b" providerId="LiveId" clId="{A158A343-BC33-4FD2-BBED-83CFCD653DA1}" dt="2022-10-16T16:27:53.548" v="93" actId="1076"/>
          <ac:spMkLst>
            <pc:docMk/>
            <pc:sldMk cId="2136142547" sldId="256"/>
            <ac:spMk id="20" creationId="{59EF3DF7-4F69-1B14-6A35-FC64C11D7748}"/>
          </ac:spMkLst>
        </pc:spChg>
        <pc:spChg chg="add mod">
          <ac:chgData name="Guillaume Ducrotoy" userId="9a34109d02a3dd1b" providerId="LiveId" clId="{A158A343-BC33-4FD2-BBED-83CFCD653DA1}" dt="2022-10-16T16:27:27.631" v="88" actId="20577"/>
          <ac:spMkLst>
            <pc:docMk/>
            <pc:sldMk cId="2136142547" sldId="256"/>
            <ac:spMk id="21" creationId="{83DDBEFB-6130-7FEB-0372-5AC5D0E79C21}"/>
          </ac:spMkLst>
        </pc:spChg>
        <pc:spChg chg="add mod">
          <ac:chgData name="Guillaume Ducrotoy" userId="9a34109d02a3dd1b" providerId="LiveId" clId="{A158A343-BC33-4FD2-BBED-83CFCD653DA1}" dt="2022-10-16T16:27:19.286" v="86" actId="20577"/>
          <ac:spMkLst>
            <pc:docMk/>
            <pc:sldMk cId="2136142547" sldId="256"/>
            <ac:spMk id="22" creationId="{CCBC08BF-D57C-923B-CF61-315372C59ECD}"/>
          </ac:spMkLst>
        </pc:spChg>
        <pc:spChg chg="add mod">
          <ac:chgData name="Guillaume Ducrotoy" userId="9a34109d02a3dd1b" providerId="LiveId" clId="{A158A343-BC33-4FD2-BBED-83CFCD653DA1}" dt="2022-10-16T16:26:58.533" v="83" actId="14100"/>
          <ac:spMkLst>
            <pc:docMk/>
            <pc:sldMk cId="2136142547" sldId="256"/>
            <ac:spMk id="23" creationId="{332A24D1-2E93-B250-D4D9-17B55BD72167}"/>
          </ac:spMkLst>
        </pc:spChg>
        <pc:spChg chg="add mod">
          <ac:chgData name="Guillaume Ducrotoy" userId="9a34109d02a3dd1b" providerId="LiveId" clId="{A158A343-BC33-4FD2-BBED-83CFCD653DA1}" dt="2022-10-16T16:27:04.689" v="84" actId="14100"/>
          <ac:spMkLst>
            <pc:docMk/>
            <pc:sldMk cId="2136142547" sldId="256"/>
            <ac:spMk id="24" creationId="{9368104E-93FE-4173-8F93-5009E77AD173}"/>
          </ac:spMkLst>
        </pc:spChg>
        <pc:spChg chg="add mod">
          <ac:chgData name="Guillaume Ducrotoy" userId="9a34109d02a3dd1b" providerId="LiveId" clId="{A158A343-BC33-4FD2-BBED-83CFCD653DA1}" dt="2022-10-16T16:34:21.964" v="180" actId="1076"/>
          <ac:spMkLst>
            <pc:docMk/>
            <pc:sldMk cId="2136142547" sldId="256"/>
            <ac:spMk id="25" creationId="{A96A63B7-D93B-80B3-45CE-3EA7D16AD857}"/>
          </ac:spMkLst>
        </pc:spChg>
        <pc:cxnChg chg="add mod">
          <ac:chgData name="Guillaume Ducrotoy" userId="9a34109d02a3dd1b" providerId="LiveId" clId="{A158A343-BC33-4FD2-BBED-83CFCD653DA1}" dt="2022-10-16T16:31:05.392" v="127" actId="14100"/>
          <ac:cxnSpMkLst>
            <pc:docMk/>
            <pc:sldMk cId="2136142547" sldId="256"/>
            <ac:cxnSpMk id="27" creationId="{FF32C0CF-8C8D-BD50-871D-AE2E88880683}"/>
          </ac:cxnSpMkLst>
        </pc:cxnChg>
        <pc:cxnChg chg="add mod">
          <ac:chgData name="Guillaume Ducrotoy" userId="9a34109d02a3dd1b" providerId="LiveId" clId="{A158A343-BC33-4FD2-BBED-83CFCD653DA1}" dt="2022-10-16T16:31:12.527" v="129" actId="1076"/>
          <ac:cxnSpMkLst>
            <pc:docMk/>
            <pc:sldMk cId="2136142547" sldId="256"/>
            <ac:cxnSpMk id="30" creationId="{9062D1E2-6C06-3FFF-1657-F4544FF398E9}"/>
          </ac:cxnSpMkLst>
        </pc:cxnChg>
        <pc:cxnChg chg="add mod">
          <ac:chgData name="Guillaume Ducrotoy" userId="9a34109d02a3dd1b" providerId="LiveId" clId="{A158A343-BC33-4FD2-BBED-83CFCD653DA1}" dt="2022-10-16T16:31:24.102" v="131" actId="1076"/>
          <ac:cxnSpMkLst>
            <pc:docMk/>
            <pc:sldMk cId="2136142547" sldId="256"/>
            <ac:cxnSpMk id="31" creationId="{8B004E3C-588A-8C17-FA0D-967FC57508CD}"/>
          </ac:cxnSpMkLst>
        </pc:cxnChg>
        <pc:cxnChg chg="add mod">
          <ac:chgData name="Guillaume Ducrotoy" userId="9a34109d02a3dd1b" providerId="LiveId" clId="{A158A343-BC33-4FD2-BBED-83CFCD653DA1}" dt="2022-10-16T16:31:29.353" v="133" actId="1076"/>
          <ac:cxnSpMkLst>
            <pc:docMk/>
            <pc:sldMk cId="2136142547" sldId="256"/>
            <ac:cxnSpMk id="32" creationId="{1D585649-8C65-46D7-3161-451C55B1B922}"/>
          </ac:cxnSpMkLst>
        </pc:cxnChg>
        <pc:cxnChg chg="add mod">
          <ac:chgData name="Guillaume Ducrotoy" userId="9a34109d02a3dd1b" providerId="LiveId" clId="{A158A343-BC33-4FD2-BBED-83CFCD653DA1}" dt="2022-10-16T16:31:33.588" v="135" actId="1076"/>
          <ac:cxnSpMkLst>
            <pc:docMk/>
            <pc:sldMk cId="2136142547" sldId="256"/>
            <ac:cxnSpMk id="33" creationId="{297A8E68-B4F9-5778-23F8-10281E875BC4}"/>
          </ac:cxnSpMkLst>
        </pc:cxnChg>
        <pc:cxnChg chg="add mod">
          <ac:chgData name="Guillaume Ducrotoy" userId="9a34109d02a3dd1b" providerId="LiveId" clId="{A158A343-BC33-4FD2-BBED-83CFCD653DA1}" dt="2022-10-16T16:31:38.115" v="137" actId="1076"/>
          <ac:cxnSpMkLst>
            <pc:docMk/>
            <pc:sldMk cId="2136142547" sldId="256"/>
            <ac:cxnSpMk id="34" creationId="{02A190F0-CA5F-60D0-D5F1-BF148F5D5F31}"/>
          </ac:cxnSpMkLst>
        </pc:cxnChg>
        <pc:cxnChg chg="add mod">
          <ac:chgData name="Guillaume Ducrotoy" userId="9a34109d02a3dd1b" providerId="LiveId" clId="{A158A343-BC33-4FD2-BBED-83CFCD653DA1}" dt="2022-10-16T16:31:48.896" v="139" actId="1076"/>
          <ac:cxnSpMkLst>
            <pc:docMk/>
            <pc:sldMk cId="2136142547" sldId="256"/>
            <ac:cxnSpMk id="35" creationId="{FA8C1B32-E353-2CAE-514D-DC10DA821666}"/>
          </ac:cxnSpMkLst>
        </pc:cxnChg>
        <pc:cxnChg chg="add mod">
          <ac:chgData name="Guillaume Ducrotoy" userId="9a34109d02a3dd1b" providerId="LiveId" clId="{A158A343-BC33-4FD2-BBED-83CFCD653DA1}" dt="2022-10-16T16:31:59.263" v="142" actId="1076"/>
          <ac:cxnSpMkLst>
            <pc:docMk/>
            <pc:sldMk cId="2136142547" sldId="256"/>
            <ac:cxnSpMk id="36" creationId="{B4AC6EB0-9697-55DA-5C5B-9288E3148D02}"/>
          </ac:cxnSpMkLst>
        </pc:cxnChg>
        <pc:cxnChg chg="add mod">
          <ac:chgData name="Guillaume Ducrotoy" userId="9a34109d02a3dd1b" providerId="LiveId" clId="{A158A343-BC33-4FD2-BBED-83CFCD653DA1}" dt="2022-10-16T16:32:06.116" v="144" actId="1076"/>
          <ac:cxnSpMkLst>
            <pc:docMk/>
            <pc:sldMk cId="2136142547" sldId="256"/>
            <ac:cxnSpMk id="37" creationId="{DBC0C716-8B40-F4B6-AFC4-7F4742887C86}"/>
          </ac:cxnSpMkLst>
        </pc:cxnChg>
        <pc:cxnChg chg="add mod">
          <ac:chgData name="Guillaume Ducrotoy" userId="9a34109d02a3dd1b" providerId="LiveId" clId="{A158A343-BC33-4FD2-BBED-83CFCD653DA1}" dt="2022-10-16T16:32:11.736" v="146" actId="1076"/>
          <ac:cxnSpMkLst>
            <pc:docMk/>
            <pc:sldMk cId="2136142547" sldId="256"/>
            <ac:cxnSpMk id="38" creationId="{CA1C3412-0F41-FF28-CB95-260EE8AF3CB0}"/>
          </ac:cxnSpMkLst>
        </pc:cxnChg>
        <pc:cxnChg chg="add mod">
          <ac:chgData name="Guillaume Ducrotoy" userId="9a34109d02a3dd1b" providerId="LiveId" clId="{A158A343-BC33-4FD2-BBED-83CFCD653DA1}" dt="2022-10-16T16:32:22.118" v="148" actId="1076"/>
          <ac:cxnSpMkLst>
            <pc:docMk/>
            <pc:sldMk cId="2136142547" sldId="256"/>
            <ac:cxnSpMk id="39" creationId="{9C190185-9E05-7E5D-05AD-575892B1F407}"/>
          </ac:cxnSpMkLst>
        </pc:cxnChg>
        <pc:cxnChg chg="add mod">
          <ac:chgData name="Guillaume Ducrotoy" userId="9a34109d02a3dd1b" providerId="LiveId" clId="{A158A343-BC33-4FD2-BBED-83CFCD653DA1}" dt="2022-10-16T16:32:26.053" v="150" actId="1076"/>
          <ac:cxnSpMkLst>
            <pc:docMk/>
            <pc:sldMk cId="2136142547" sldId="256"/>
            <ac:cxnSpMk id="40" creationId="{DB768532-A8F3-9DD9-7C62-95D24BA79C7B}"/>
          </ac:cxnSpMkLst>
        </pc:cxnChg>
        <pc:cxnChg chg="add mod">
          <ac:chgData name="Guillaume Ducrotoy" userId="9a34109d02a3dd1b" providerId="LiveId" clId="{A158A343-BC33-4FD2-BBED-83CFCD653DA1}" dt="2022-10-16T16:32:34.956" v="152" actId="1076"/>
          <ac:cxnSpMkLst>
            <pc:docMk/>
            <pc:sldMk cId="2136142547" sldId="256"/>
            <ac:cxnSpMk id="41" creationId="{92C6B838-4671-3EAB-29A0-FDAC82DA8FB0}"/>
          </ac:cxnSpMkLst>
        </pc:cxnChg>
        <pc:cxnChg chg="add mod">
          <ac:chgData name="Guillaume Ducrotoy" userId="9a34109d02a3dd1b" providerId="LiveId" clId="{A158A343-BC33-4FD2-BBED-83CFCD653DA1}" dt="2022-10-16T16:32:40.926" v="154" actId="1076"/>
          <ac:cxnSpMkLst>
            <pc:docMk/>
            <pc:sldMk cId="2136142547" sldId="256"/>
            <ac:cxnSpMk id="42" creationId="{560BE983-E136-535A-93E6-42FF8DC4AD48}"/>
          </ac:cxnSpMkLst>
        </pc:cxnChg>
        <pc:cxnChg chg="add mod">
          <ac:chgData name="Guillaume Ducrotoy" userId="9a34109d02a3dd1b" providerId="LiveId" clId="{A158A343-BC33-4FD2-BBED-83CFCD653DA1}" dt="2022-10-16T16:32:48.395" v="156" actId="1076"/>
          <ac:cxnSpMkLst>
            <pc:docMk/>
            <pc:sldMk cId="2136142547" sldId="256"/>
            <ac:cxnSpMk id="43" creationId="{BEC11311-396D-3912-3165-582AB3B0FE97}"/>
          </ac:cxnSpMkLst>
        </pc:cxnChg>
        <pc:cxnChg chg="add mod">
          <ac:chgData name="Guillaume Ducrotoy" userId="9a34109d02a3dd1b" providerId="LiveId" clId="{A158A343-BC33-4FD2-BBED-83CFCD653DA1}" dt="2022-10-16T16:33:01.908" v="159" actId="1076"/>
          <ac:cxnSpMkLst>
            <pc:docMk/>
            <pc:sldMk cId="2136142547" sldId="256"/>
            <ac:cxnSpMk id="44" creationId="{3FA72649-EDA1-FC62-7687-DEDB21473D34}"/>
          </ac:cxnSpMkLst>
        </pc:cxnChg>
        <pc:cxnChg chg="add mod">
          <ac:chgData name="Guillaume Ducrotoy" userId="9a34109d02a3dd1b" providerId="LiveId" clId="{A158A343-BC33-4FD2-BBED-83CFCD653DA1}" dt="2022-10-16T16:33:22.185" v="163" actId="1076"/>
          <ac:cxnSpMkLst>
            <pc:docMk/>
            <pc:sldMk cId="2136142547" sldId="256"/>
            <ac:cxnSpMk id="45" creationId="{64C0A662-ED6E-3562-88E9-8B8E09C642FE}"/>
          </ac:cxnSpMkLst>
        </pc:cxnChg>
        <pc:cxnChg chg="add mod">
          <ac:chgData name="Guillaume Ducrotoy" userId="9a34109d02a3dd1b" providerId="LiveId" clId="{A158A343-BC33-4FD2-BBED-83CFCD653DA1}" dt="2022-10-16T16:33:27.792" v="165" actId="1076"/>
          <ac:cxnSpMkLst>
            <pc:docMk/>
            <pc:sldMk cId="2136142547" sldId="256"/>
            <ac:cxnSpMk id="47" creationId="{89A16D6D-A075-8AE9-0C70-D79296BD47A0}"/>
          </ac:cxnSpMkLst>
        </pc:cxnChg>
        <pc:cxnChg chg="add mod">
          <ac:chgData name="Guillaume Ducrotoy" userId="9a34109d02a3dd1b" providerId="LiveId" clId="{A158A343-BC33-4FD2-BBED-83CFCD653DA1}" dt="2022-10-16T16:33:47.477" v="169" actId="1076"/>
          <ac:cxnSpMkLst>
            <pc:docMk/>
            <pc:sldMk cId="2136142547" sldId="256"/>
            <ac:cxnSpMk id="48" creationId="{38726B3C-4D19-489C-B1BE-2F971E10446C}"/>
          </ac:cxnSpMkLst>
        </pc:cxnChg>
        <pc:cxnChg chg="add mod">
          <ac:chgData name="Guillaume Ducrotoy" userId="9a34109d02a3dd1b" providerId="LiveId" clId="{A158A343-BC33-4FD2-BBED-83CFCD653DA1}" dt="2022-10-16T16:33:52.598" v="171" actId="1076"/>
          <ac:cxnSpMkLst>
            <pc:docMk/>
            <pc:sldMk cId="2136142547" sldId="256"/>
            <ac:cxnSpMk id="49" creationId="{EDB84004-BA0D-E2C6-62EC-3B19BF4F2420}"/>
          </ac:cxnSpMkLst>
        </pc:cxnChg>
        <pc:cxnChg chg="add mod">
          <ac:chgData name="Guillaume Ducrotoy" userId="9a34109d02a3dd1b" providerId="LiveId" clId="{A158A343-BC33-4FD2-BBED-83CFCD653DA1}" dt="2022-10-16T16:34:32.115" v="183" actId="1076"/>
          <ac:cxnSpMkLst>
            <pc:docMk/>
            <pc:sldMk cId="2136142547" sldId="256"/>
            <ac:cxnSpMk id="50" creationId="{E8CB1FD5-21A2-FB62-708B-0128F15E40BF}"/>
          </ac:cxnSpMkLst>
        </pc:cxnChg>
        <pc:cxnChg chg="add mod">
          <ac:chgData name="Guillaume Ducrotoy" userId="9a34109d02a3dd1b" providerId="LiveId" clId="{A158A343-BC33-4FD2-BBED-83CFCD653DA1}" dt="2022-10-16T16:34:05.474" v="175" actId="1076"/>
          <ac:cxnSpMkLst>
            <pc:docMk/>
            <pc:sldMk cId="2136142547" sldId="256"/>
            <ac:cxnSpMk id="51" creationId="{63146BCA-1D42-3173-0C12-2672F7766A17}"/>
          </ac:cxnSpMkLst>
        </pc:cxnChg>
        <pc:cxnChg chg="add mod">
          <ac:chgData name="Guillaume Ducrotoy" userId="9a34109d02a3dd1b" providerId="LiveId" clId="{A158A343-BC33-4FD2-BBED-83CFCD653DA1}" dt="2022-10-16T16:34:13.623" v="177" actId="1076"/>
          <ac:cxnSpMkLst>
            <pc:docMk/>
            <pc:sldMk cId="2136142547" sldId="256"/>
            <ac:cxnSpMk id="52" creationId="{5E91A85B-2192-B846-35E9-17C30F6318BC}"/>
          </ac:cxnSpMkLst>
        </pc:cxnChg>
        <pc:cxnChg chg="add mod">
          <ac:chgData name="Guillaume Ducrotoy" userId="9a34109d02a3dd1b" providerId="LiveId" clId="{A158A343-BC33-4FD2-BBED-83CFCD653DA1}" dt="2022-10-16T16:34:28.931" v="182" actId="1076"/>
          <ac:cxnSpMkLst>
            <pc:docMk/>
            <pc:sldMk cId="2136142547" sldId="256"/>
            <ac:cxnSpMk id="53" creationId="{511F1F57-62F0-5D91-E78E-7871005B2014}"/>
          </ac:cxnSpMkLst>
        </pc:cxnChg>
      </pc:sldChg>
      <pc:sldChg chg="addSp modSp new mod">
        <pc:chgData name="Guillaume Ducrotoy" userId="9a34109d02a3dd1b" providerId="LiveId" clId="{A158A343-BC33-4FD2-BBED-83CFCD653DA1}" dt="2022-10-16T16:39:31.181" v="350" actId="20577"/>
        <pc:sldMkLst>
          <pc:docMk/>
          <pc:sldMk cId="2893602180" sldId="257"/>
        </pc:sldMkLst>
        <pc:spChg chg="add mod">
          <ac:chgData name="Guillaume Ducrotoy" userId="9a34109d02a3dd1b" providerId="LiveId" clId="{A158A343-BC33-4FD2-BBED-83CFCD653DA1}" dt="2022-10-16T16:39:31.181" v="350" actId="20577"/>
          <ac:spMkLst>
            <pc:docMk/>
            <pc:sldMk cId="2893602180" sldId="257"/>
            <ac:spMk id="2" creationId="{BB11414B-DA69-BA6E-5962-67EF974DDC82}"/>
          </ac:spMkLst>
        </pc:spChg>
      </pc:sldChg>
    </pc:docChg>
  </pc:docChgLst>
  <pc:docChgLst>
    <pc:chgData name="Guillaume Ducrotoy" userId="9a34109d02a3dd1b" providerId="LiveId" clId="{EBD1D6E3-0824-475B-8C30-726E122E12E3}"/>
    <pc:docChg chg="undo custSel modSld">
      <pc:chgData name="Guillaume Ducrotoy" userId="9a34109d02a3dd1b" providerId="LiveId" clId="{EBD1D6E3-0824-475B-8C30-726E122E12E3}" dt="2022-11-08T16:30:09.269" v="85" actId="14100"/>
      <pc:docMkLst>
        <pc:docMk/>
      </pc:docMkLst>
      <pc:sldChg chg="addSp delSp modSp mod">
        <pc:chgData name="Guillaume Ducrotoy" userId="9a34109d02a3dd1b" providerId="LiveId" clId="{EBD1D6E3-0824-475B-8C30-726E122E12E3}" dt="2022-11-08T16:30:09.269" v="85" actId="14100"/>
        <pc:sldMkLst>
          <pc:docMk/>
          <pc:sldMk cId="2136142547" sldId="256"/>
        </pc:sldMkLst>
        <pc:spChg chg="add mod">
          <ac:chgData name="Guillaume Ducrotoy" userId="9a34109d02a3dd1b" providerId="LiveId" clId="{EBD1D6E3-0824-475B-8C30-726E122E12E3}" dt="2022-11-08T16:30:09.269" v="85" actId="14100"/>
          <ac:spMkLst>
            <pc:docMk/>
            <pc:sldMk cId="2136142547" sldId="256"/>
            <ac:spMk id="2" creationId="{BAB19895-940C-46E7-83AF-83FADA584EA4}"/>
          </ac:spMkLst>
        </pc:spChg>
        <pc:spChg chg="add del mod">
          <ac:chgData name="Guillaume Ducrotoy" userId="9a34109d02a3dd1b" providerId="LiveId" clId="{EBD1D6E3-0824-475B-8C30-726E122E12E3}" dt="2022-11-08T16:29:58.436" v="80"/>
          <ac:spMkLst>
            <pc:docMk/>
            <pc:sldMk cId="2136142547" sldId="256"/>
            <ac:spMk id="3" creationId="{C22E4C5D-B550-BEE0-7FC4-20D88F484AD7}"/>
          </ac:spMkLst>
        </pc:spChg>
      </pc:sldChg>
      <pc:sldChg chg="modSp mod">
        <pc:chgData name="Guillaume Ducrotoy" userId="9a34109d02a3dd1b" providerId="LiveId" clId="{EBD1D6E3-0824-475B-8C30-726E122E12E3}" dt="2022-11-08T16:29:37.895" v="75" actId="20577"/>
        <pc:sldMkLst>
          <pc:docMk/>
          <pc:sldMk cId="2893602180" sldId="257"/>
        </pc:sldMkLst>
        <pc:spChg chg="mod">
          <ac:chgData name="Guillaume Ducrotoy" userId="9a34109d02a3dd1b" providerId="LiveId" clId="{EBD1D6E3-0824-475B-8C30-726E122E12E3}" dt="2022-11-08T16:29:37.895" v="75" actId="20577"/>
          <ac:spMkLst>
            <pc:docMk/>
            <pc:sldMk cId="2893602180" sldId="257"/>
            <ac:spMk id="2" creationId="{BB11414B-DA69-BA6E-5962-67EF974DDC82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D4248E8-01B7-DE10-CF8D-FC0AE7D55A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8898BD67-F52E-A0EF-87AD-39FFC01F48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56F21B2-52B2-6897-16A1-2E9245AC06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B17DF-F8C1-4FCE-AD46-1D53562472DB}" type="datetimeFigureOut">
              <a:rPr lang="fr-FR" smtClean="0"/>
              <a:t>03/03/2026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EF4E868E-EE68-0341-3181-E434D66744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1A1424BB-F5C5-531A-0303-768504F59F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E6CE4A-9704-4D33-8E12-E1FE530DFBB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168074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002CFAA-59BF-4EB8-883D-125E87237B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3C6CC9EC-EC0C-771C-4982-88CA145C1EE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33BFEAD-33B2-B727-0B4A-FBD33540FC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B17DF-F8C1-4FCE-AD46-1D53562472DB}" type="datetimeFigureOut">
              <a:rPr lang="fr-FR" smtClean="0"/>
              <a:t>03/03/2026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4947BE8-08DB-5C68-B33E-88725AE7C7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8936D25-A187-9D8A-57EB-2D577F2148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E6CE4A-9704-4D33-8E12-E1FE530DFBB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348563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C22068A6-AD27-E839-8800-5BD680D5FD0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85A7DAA5-D3A7-ED47-A036-8890A8AF9FF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C51B85BA-BBFE-69ED-BE4E-F06FDB6B27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B17DF-F8C1-4FCE-AD46-1D53562472DB}" type="datetimeFigureOut">
              <a:rPr lang="fr-FR" smtClean="0"/>
              <a:t>03/03/2026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0BBF75A2-D1AB-2EA5-4281-8FFBA69F5F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09EB2A9-55E1-E207-E93D-67928D19D3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E6CE4A-9704-4D33-8E12-E1FE530DFBB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9245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633D9A9-E803-4945-FA57-25B739A0AC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FD2A7A4-BF36-80C2-C0B5-ECFD460DFD2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4967661D-BEA9-C0A9-33C7-9765D17BDA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B17DF-F8C1-4FCE-AD46-1D53562472DB}" type="datetimeFigureOut">
              <a:rPr lang="fr-FR" smtClean="0"/>
              <a:t>03/03/2026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0A40CF3A-9C4F-D612-9381-BFDEDC3BE9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CCF5300-6651-12C6-9BA1-332042D915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E6CE4A-9704-4D33-8E12-E1FE530DFBB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11429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89E9376-90F6-7C94-BAD3-F79C62BE9B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E445BF6-2E02-9CB3-FEC8-8D85645A76D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BC92E34C-97D1-036C-2956-A2DE94228E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B17DF-F8C1-4FCE-AD46-1D53562472DB}" type="datetimeFigureOut">
              <a:rPr lang="fr-FR" smtClean="0"/>
              <a:t>03/03/2026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367FC91-5786-F23F-B74E-05E9632174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B7F8279-B919-DC6F-89A5-13B0F00851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E6CE4A-9704-4D33-8E12-E1FE530DFBB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371088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C3555FF-00CB-6A33-FAAA-674E52B90F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A77F5B5D-6512-AD4D-853F-CFA60889B2B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C25DB4FD-4863-DB20-E814-62A7892833E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D203BA54-7B85-8383-8E06-AEFF083CD2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B17DF-F8C1-4FCE-AD46-1D53562472DB}" type="datetimeFigureOut">
              <a:rPr lang="fr-FR" smtClean="0"/>
              <a:t>03/03/2026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E2980764-9A88-A6D5-3E01-1488544DB5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BF768409-E0F5-6630-563F-BD4981FBCC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E6CE4A-9704-4D33-8E12-E1FE530DFBB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629733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7CABEB4-B934-4356-05A6-E6ABCF363C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A87A5A67-D001-2F2B-B579-DA35B397BC9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03963888-B07B-A354-A3A6-1523C2EF9CF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D6E83E17-0CFE-0EDD-AEC5-AF1FD12F250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CE7EEFDB-1D08-009F-2FBE-D0D4EFA6817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42DC4DC2-BF95-F98B-0152-95E042D514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B17DF-F8C1-4FCE-AD46-1D53562472DB}" type="datetimeFigureOut">
              <a:rPr lang="fr-FR" smtClean="0"/>
              <a:t>03/03/2026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F7ABA730-18A6-BAAC-00FC-9BD4E3982B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4E911090-1ED8-AB20-93F8-A06AF3F221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E6CE4A-9704-4D33-8E12-E1FE530DFBB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806049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D9F0A10-F512-E392-AFEF-4F81800CD6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C75D6F6F-2D81-0F64-927E-1716E4A25E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B17DF-F8C1-4FCE-AD46-1D53562472DB}" type="datetimeFigureOut">
              <a:rPr lang="fr-FR" smtClean="0"/>
              <a:t>03/03/2026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02975C7F-BF1E-F593-4F10-D41975C14C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507478D0-84B9-3F08-94A7-7644817EE1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E6CE4A-9704-4D33-8E12-E1FE530DFBB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120155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6BF881D6-EC6B-1891-585E-C74519B01A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B17DF-F8C1-4FCE-AD46-1D53562472DB}" type="datetimeFigureOut">
              <a:rPr lang="fr-FR" smtClean="0"/>
              <a:t>03/03/2026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D6A871B7-9CCC-4F7E-0393-77BBC4DB1D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15F4A8A5-B232-E8FC-F2C3-E77D483849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E6CE4A-9704-4D33-8E12-E1FE530DFBB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570386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9172E2E-A7D9-C5BB-C9E2-F0B2C8C608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410C889-337C-D26F-1C5C-84E5D65AD6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B290B859-05B1-D02D-14DA-DA2773A0F3A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C6A9C2F0-D09E-09CC-9FB6-6F6E792546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B17DF-F8C1-4FCE-AD46-1D53562472DB}" type="datetimeFigureOut">
              <a:rPr lang="fr-FR" smtClean="0"/>
              <a:t>03/03/2026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799D1938-DE1D-5498-6172-EE3FBB69FF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54213426-4D38-569A-AB15-1B13BC09FF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E6CE4A-9704-4D33-8E12-E1FE530DFBB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422443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2A9281E-2A68-6292-9036-70059EB48C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829B43DA-AC06-9A74-48D0-61DC680B680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639E8A91-FAF8-B9E7-E667-69E87681C53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80145035-3896-A715-C681-033BA5C938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B17DF-F8C1-4FCE-AD46-1D53562472DB}" type="datetimeFigureOut">
              <a:rPr lang="fr-FR" smtClean="0"/>
              <a:t>03/03/2026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4B9E72F3-5BAE-A3E6-DE49-16E4E27BD5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DC04D325-2BCA-60EA-1BB1-14EE483825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E6CE4A-9704-4D33-8E12-E1FE530DFBB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00044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B3739318-1CF2-46EC-EC47-8D73F04D25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A6A4A2C-0E51-57C7-9176-22F732A626B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B0C11583-369C-2935-7A74-BB06252F92C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0B17DF-F8C1-4FCE-AD46-1D53562472DB}" type="datetimeFigureOut">
              <a:rPr lang="fr-FR" smtClean="0"/>
              <a:t>03/03/2026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109C41AE-59B3-3E2F-6666-CB72552FAC2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BE8FB2C3-D0DE-5F98-8D2B-9DF0281D622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E6CE4A-9704-4D33-8E12-E1FE530DFBB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650761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78F9D840-8AD6-E617-A65D-A98750030819}"/>
              </a:ext>
            </a:extLst>
          </p:cNvPr>
          <p:cNvSpPr/>
          <p:nvPr/>
        </p:nvSpPr>
        <p:spPr>
          <a:xfrm>
            <a:off x="3510115" y="4975123"/>
            <a:ext cx="5171767" cy="68825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dirty="0"/>
              <a:t>présences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910C64A9-1219-1B47-4728-F55E45E624EE}"/>
              </a:ext>
            </a:extLst>
          </p:cNvPr>
          <p:cNvSpPr/>
          <p:nvPr/>
        </p:nvSpPr>
        <p:spPr>
          <a:xfrm rot="10800000" flipV="1">
            <a:off x="5063537" y="5056855"/>
            <a:ext cx="412956" cy="55060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dirty="0"/>
              <a:t>9</a:t>
            </a:r>
          </a:p>
        </p:txBody>
      </p:sp>
      <p:sp>
        <p:nvSpPr>
          <p:cNvPr id="3" name="Ellipse 2">
            <a:extLst>
              <a:ext uri="{FF2B5EF4-FFF2-40B4-BE49-F238E27FC236}">
                <a16:creationId xmlns:a16="http://schemas.microsoft.com/office/drawing/2014/main" id="{6F5C9E0F-A0AA-8EC6-DFDE-C475B70A942C}"/>
              </a:ext>
            </a:extLst>
          </p:cNvPr>
          <p:cNvSpPr/>
          <p:nvPr/>
        </p:nvSpPr>
        <p:spPr>
          <a:xfrm>
            <a:off x="4299670" y="842502"/>
            <a:ext cx="889825" cy="969705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81F740B-5E46-AD52-45D0-98805858E7FC}"/>
              </a:ext>
            </a:extLst>
          </p:cNvPr>
          <p:cNvSpPr/>
          <p:nvPr/>
        </p:nvSpPr>
        <p:spPr>
          <a:xfrm>
            <a:off x="1445342" y="4286865"/>
            <a:ext cx="2064774" cy="68825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473CF6A-A1F0-7E19-79CC-8215F747122B}"/>
              </a:ext>
            </a:extLst>
          </p:cNvPr>
          <p:cNvSpPr/>
          <p:nvPr/>
        </p:nvSpPr>
        <p:spPr>
          <a:xfrm>
            <a:off x="1445342" y="1666568"/>
            <a:ext cx="2064774" cy="2615381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A522C06-B4B7-178D-6BA4-3C37FA30B0E4}"/>
              </a:ext>
            </a:extLst>
          </p:cNvPr>
          <p:cNvSpPr/>
          <p:nvPr/>
        </p:nvSpPr>
        <p:spPr>
          <a:xfrm>
            <a:off x="1445342" y="983226"/>
            <a:ext cx="2064774" cy="68825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4F8CB00-BDB5-C0CF-45C0-DEC65445BF8B}"/>
              </a:ext>
            </a:extLst>
          </p:cNvPr>
          <p:cNvSpPr/>
          <p:nvPr/>
        </p:nvSpPr>
        <p:spPr>
          <a:xfrm>
            <a:off x="8681884" y="2851356"/>
            <a:ext cx="2064774" cy="212376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B285E0A-3CE2-D4EB-2340-26DF4CF8167E}"/>
              </a:ext>
            </a:extLst>
          </p:cNvPr>
          <p:cNvSpPr/>
          <p:nvPr/>
        </p:nvSpPr>
        <p:spPr>
          <a:xfrm>
            <a:off x="8681884" y="983226"/>
            <a:ext cx="2064774" cy="186813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 dirty="0"/>
          </a:p>
          <a:p>
            <a:pPr algn="ctr"/>
            <a:endParaRPr lang="fr-FR" dirty="0"/>
          </a:p>
          <a:p>
            <a:pPr algn="ctr"/>
            <a:r>
              <a:rPr lang="fr-FR" dirty="0"/>
              <a:t>nid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4E11893-46E6-B6A0-24D3-895FAFCDA67A}"/>
              </a:ext>
            </a:extLst>
          </p:cNvPr>
          <p:cNvSpPr/>
          <p:nvPr/>
        </p:nvSpPr>
        <p:spPr>
          <a:xfrm>
            <a:off x="3510116" y="294968"/>
            <a:ext cx="5171766" cy="68825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27FE562-FF37-4EB9-22B8-FE986A30AF0E}"/>
              </a:ext>
            </a:extLst>
          </p:cNvPr>
          <p:cNvSpPr/>
          <p:nvPr/>
        </p:nvSpPr>
        <p:spPr>
          <a:xfrm rot="10800000" flipV="1">
            <a:off x="5683040" y="363794"/>
            <a:ext cx="412956" cy="55060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dirty="0"/>
              <a:t>1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67FF5604-6EF8-A645-ADE4-791BE23CCA5B}"/>
              </a:ext>
            </a:extLst>
          </p:cNvPr>
          <p:cNvSpPr/>
          <p:nvPr/>
        </p:nvSpPr>
        <p:spPr>
          <a:xfrm rot="10800000" flipV="1">
            <a:off x="3510113" y="2132372"/>
            <a:ext cx="491615" cy="55060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dirty="0"/>
              <a:t>13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64DA3EB3-4770-5F39-3BCF-DFE5A155D5F4}"/>
              </a:ext>
            </a:extLst>
          </p:cNvPr>
          <p:cNvSpPr/>
          <p:nvPr/>
        </p:nvSpPr>
        <p:spPr>
          <a:xfrm rot="10800000" flipV="1">
            <a:off x="5422484" y="4424516"/>
            <a:ext cx="673511" cy="55060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dirty="0"/>
              <a:t>12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65CEC18-BE56-8CFB-3A17-7B4D34F95B1F}"/>
              </a:ext>
            </a:extLst>
          </p:cNvPr>
          <p:cNvSpPr/>
          <p:nvPr/>
        </p:nvSpPr>
        <p:spPr>
          <a:xfrm rot="10800000" flipV="1">
            <a:off x="9507792" y="1371601"/>
            <a:ext cx="491613" cy="55060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dirty="0"/>
              <a:t>10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6805EA41-3F75-BBFE-1143-A91CD97151FE}"/>
              </a:ext>
            </a:extLst>
          </p:cNvPr>
          <p:cNvSpPr/>
          <p:nvPr/>
        </p:nvSpPr>
        <p:spPr>
          <a:xfrm rot="10800000" flipV="1">
            <a:off x="2271250" y="4296697"/>
            <a:ext cx="412956" cy="55060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dirty="0"/>
              <a:t>8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18FA8000-5CD2-93D8-BEC8-2C2888273307}"/>
              </a:ext>
            </a:extLst>
          </p:cNvPr>
          <p:cNvSpPr/>
          <p:nvPr/>
        </p:nvSpPr>
        <p:spPr>
          <a:xfrm rot="10800000" flipV="1">
            <a:off x="2271251" y="2443317"/>
            <a:ext cx="412956" cy="55060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dirty="0"/>
              <a:t>7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59EF3DF7-4F69-1B14-6A35-FC64C11D7748}"/>
              </a:ext>
            </a:extLst>
          </p:cNvPr>
          <p:cNvSpPr/>
          <p:nvPr/>
        </p:nvSpPr>
        <p:spPr>
          <a:xfrm rot="10800000" flipV="1">
            <a:off x="2271251" y="1120878"/>
            <a:ext cx="412956" cy="55060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dirty="0"/>
              <a:t>6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83DDBEFB-6130-7FEB-0372-5AC5D0E79C21}"/>
              </a:ext>
            </a:extLst>
          </p:cNvPr>
          <p:cNvSpPr/>
          <p:nvPr/>
        </p:nvSpPr>
        <p:spPr>
          <a:xfrm rot="10800000" flipV="1">
            <a:off x="5422484" y="2689123"/>
            <a:ext cx="412956" cy="55060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dirty="0"/>
              <a:t>5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CCBC08BF-D57C-923B-CF61-315372C59ECD}"/>
              </a:ext>
            </a:extLst>
          </p:cNvPr>
          <p:cNvSpPr/>
          <p:nvPr/>
        </p:nvSpPr>
        <p:spPr>
          <a:xfrm rot="10800000" flipV="1">
            <a:off x="5422484" y="2168013"/>
            <a:ext cx="412956" cy="55060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dirty="0"/>
              <a:t>4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332A24D1-2E93-B250-D4D9-17B55BD72167}"/>
              </a:ext>
            </a:extLst>
          </p:cNvPr>
          <p:cNvSpPr/>
          <p:nvPr/>
        </p:nvSpPr>
        <p:spPr>
          <a:xfrm rot="10800000" flipV="1">
            <a:off x="8377083" y="668592"/>
            <a:ext cx="304799" cy="319549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dirty="0"/>
              <a:t>3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9368104E-93FE-4173-8F93-5009E77AD173}"/>
              </a:ext>
            </a:extLst>
          </p:cNvPr>
          <p:cNvSpPr/>
          <p:nvPr/>
        </p:nvSpPr>
        <p:spPr>
          <a:xfrm rot="10800000" flipV="1">
            <a:off x="3510114" y="668592"/>
            <a:ext cx="349038" cy="32446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dirty="0"/>
              <a:t>2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A96A63B7-D93B-80B3-45CE-3EA7D16AD857}"/>
              </a:ext>
            </a:extLst>
          </p:cNvPr>
          <p:cNvSpPr/>
          <p:nvPr/>
        </p:nvSpPr>
        <p:spPr>
          <a:xfrm rot="10800000" flipV="1">
            <a:off x="8087036" y="1804219"/>
            <a:ext cx="594847" cy="55060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dirty="0"/>
              <a:t>14</a:t>
            </a:r>
          </a:p>
        </p:txBody>
      </p:sp>
      <p:cxnSp>
        <p:nvCxnSpPr>
          <p:cNvPr id="27" name="Connecteur droit 26">
            <a:extLst>
              <a:ext uri="{FF2B5EF4-FFF2-40B4-BE49-F238E27FC236}">
                <a16:creationId xmlns:a16="http://schemas.microsoft.com/office/drawing/2014/main" id="{FF32C0CF-8C8D-BD50-871D-AE2E88880683}"/>
              </a:ext>
            </a:extLst>
          </p:cNvPr>
          <p:cNvCxnSpPr>
            <a:cxnSpLocks/>
          </p:cNvCxnSpPr>
          <p:nvPr/>
        </p:nvCxnSpPr>
        <p:spPr>
          <a:xfrm>
            <a:off x="3859152" y="294968"/>
            <a:ext cx="0" cy="37362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Connecteur droit 29">
            <a:extLst>
              <a:ext uri="{FF2B5EF4-FFF2-40B4-BE49-F238E27FC236}">
                <a16:creationId xmlns:a16="http://schemas.microsoft.com/office/drawing/2014/main" id="{9062D1E2-6C06-3FFF-1657-F4544FF398E9}"/>
              </a:ext>
            </a:extLst>
          </p:cNvPr>
          <p:cNvCxnSpPr>
            <a:cxnSpLocks/>
          </p:cNvCxnSpPr>
          <p:nvPr/>
        </p:nvCxnSpPr>
        <p:spPr>
          <a:xfrm>
            <a:off x="8386906" y="294968"/>
            <a:ext cx="0" cy="37362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Connecteur droit 30">
            <a:extLst>
              <a:ext uri="{FF2B5EF4-FFF2-40B4-BE49-F238E27FC236}">
                <a16:creationId xmlns:a16="http://schemas.microsoft.com/office/drawing/2014/main" id="{8B004E3C-588A-8C17-FA0D-967FC57508CD}"/>
              </a:ext>
            </a:extLst>
          </p:cNvPr>
          <p:cNvCxnSpPr>
            <a:cxnSpLocks/>
          </p:cNvCxnSpPr>
          <p:nvPr/>
        </p:nvCxnSpPr>
        <p:spPr>
          <a:xfrm>
            <a:off x="4144286" y="806245"/>
            <a:ext cx="0" cy="37362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Connecteur droit 31">
            <a:extLst>
              <a:ext uri="{FF2B5EF4-FFF2-40B4-BE49-F238E27FC236}">
                <a16:creationId xmlns:a16="http://schemas.microsoft.com/office/drawing/2014/main" id="{1D585649-8C65-46D7-3161-451C55B1B922}"/>
              </a:ext>
            </a:extLst>
          </p:cNvPr>
          <p:cNvCxnSpPr>
            <a:cxnSpLocks/>
          </p:cNvCxnSpPr>
          <p:nvPr/>
        </p:nvCxnSpPr>
        <p:spPr>
          <a:xfrm>
            <a:off x="4350765" y="806245"/>
            <a:ext cx="0" cy="37362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Connecteur droit 32">
            <a:extLst>
              <a:ext uri="{FF2B5EF4-FFF2-40B4-BE49-F238E27FC236}">
                <a16:creationId xmlns:a16="http://schemas.microsoft.com/office/drawing/2014/main" id="{297A8E68-B4F9-5778-23F8-10281E875BC4}"/>
              </a:ext>
            </a:extLst>
          </p:cNvPr>
          <p:cNvCxnSpPr>
            <a:cxnSpLocks/>
          </p:cNvCxnSpPr>
          <p:nvPr/>
        </p:nvCxnSpPr>
        <p:spPr>
          <a:xfrm>
            <a:off x="7339771" y="830826"/>
            <a:ext cx="0" cy="37362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Connecteur droit 33">
            <a:extLst>
              <a:ext uri="{FF2B5EF4-FFF2-40B4-BE49-F238E27FC236}">
                <a16:creationId xmlns:a16="http://schemas.microsoft.com/office/drawing/2014/main" id="{02A190F0-CA5F-60D0-D5F1-BF148F5D5F31}"/>
              </a:ext>
            </a:extLst>
          </p:cNvPr>
          <p:cNvCxnSpPr>
            <a:cxnSpLocks/>
          </p:cNvCxnSpPr>
          <p:nvPr/>
        </p:nvCxnSpPr>
        <p:spPr>
          <a:xfrm>
            <a:off x="7536416" y="830826"/>
            <a:ext cx="0" cy="37362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Connecteur droit 34">
            <a:extLst>
              <a:ext uri="{FF2B5EF4-FFF2-40B4-BE49-F238E27FC236}">
                <a16:creationId xmlns:a16="http://schemas.microsoft.com/office/drawing/2014/main" id="{FA8C1B32-E353-2CAE-514D-DC10DA821666}"/>
              </a:ext>
            </a:extLst>
          </p:cNvPr>
          <p:cNvCxnSpPr>
            <a:cxnSpLocks/>
          </p:cNvCxnSpPr>
          <p:nvPr/>
        </p:nvCxnSpPr>
        <p:spPr>
          <a:xfrm>
            <a:off x="3859152" y="4788311"/>
            <a:ext cx="0" cy="37362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Connecteur droit 35">
            <a:extLst>
              <a:ext uri="{FF2B5EF4-FFF2-40B4-BE49-F238E27FC236}">
                <a16:creationId xmlns:a16="http://schemas.microsoft.com/office/drawing/2014/main" id="{B4AC6EB0-9697-55DA-5C5B-9288E3148D02}"/>
              </a:ext>
            </a:extLst>
          </p:cNvPr>
          <p:cNvCxnSpPr>
            <a:cxnSpLocks/>
          </p:cNvCxnSpPr>
          <p:nvPr/>
        </p:nvCxnSpPr>
        <p:spPr>
          <a:xfrm>
            <a:off x="4001728" y="4788311"/>
            <a:ext cx="0" cy="37362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Connecteur droit 36">
            <a:extLst>
              <a:ext uri="{FF2B5EF4-FFF2-40B4-BE49-F238E27FC236}">
                <a16:creationId xmlns:a16="http://schemas.microsoft.com/office/drawing/2014/main" id="{DBC0C716-8B40-F4B6-AFC4-7F4742887C86}"/>
              </a:ext>
            </a:extLst>
          </p:cNvPr>
          <p:cNvCxnSpPr>
            <a:cxnSpLocks/>
          </p:cNvCxnSpPr>
          <p:nvPr/>
        </p:nvCxnSpPr>
        <p:spPr>
          <a:xfrm>
            <a:off x="7929706" y="4803059"/>
            <a:ext cx="0" cy="37362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Connecteur droit 37">
            <a:extLst>
              <a:ext uri="{FF2B5EF4-FFF2-40B4-BE49-F238E27FC236}">
                <a16:creationId xmlns:a16="http://schemas.microsoft.com/office/drawing/2014/main" id="{CA1C3412-0F41-FF28-CB95-260EE8AF3CB0}"/>
              </a:ext>
            </a:extLst>
          </p:cNvPr>
          <p:cNvCxnSpPr>
            <a:cxnSpLocks/>
          </p:cNvCxnSpPr>
          <p:nvPr/>
        </p:nvCxnSpPr>
        <p:spPr>
          <a:xfrm>
            <a:off x="8077189" y="4803059"/>
            <a:ext cx="0" cy="37362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Connecteur droit 38">
            <a:extLst>
              <a:ext uri="{FF2B5EF4-FFF2-40B4-BE49-F238E27FC236}">
                <a16:creationId xmlns:a16="http://schemas.microsoft.com/office/drawing/2014/main" id="{9C190185-9E05-7E5D-05AD-575892B1F407}"/>
              </a:ext>
            </a:extLst>
          </p:cNvPr>
          <p:cNvCxnSpPr>
            <a:cxnSpLocks/>
          </p:cNvCxnSpPr>
          <p:nvPr/>
        </p:nvCxnSpPr>
        <p:spPr>
          <a:xfrm>
            <a:off x="9748672" y="2664544"/>
            <a:ext cx="0" cy="37362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Connecteur droit 39">
            <a:extLst>
              <a:ext uri="{FF2B5EF4-FFF2-40B4-BE49-F238E27FC236}">
                <a16:creationId xmlns:a16="http://schemas.microsoft.com/office/drawing/2014/main" id="{DB768532-A8F3-9DD9-7C62-95D24BA79C7B}"/>
              </a:ext>
            </a:extLst>
          </p:cNvPr>
          <p:cNvCxnSpPr>
            <a:cxnSpLocks/>
          </p:cNvCxnSpPr>
          <p:nvPr/>
        </p:nvCxnSpPr>
        <p:spPr>
          <a:xfrm>
            <a:off x="9915822" y="2664544"/>
            <a:ext cx="0" cy="37362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Connecteur droit 42">
            <a:extLst>
              <a:ext uri="{FF2B5EF4-FFF2-40B4-BE49-F238E27FC236}">
                <a16:creationId xmlns:a16="http://schemas.microsoft.com/office/drawing/2014/main" id="{BEC11311-396D-3912-3165-582AB3B0FE97}"/>
              </a:ext>
            </a:extLst>
          </p:cNvPr>
          <p:cNvCxnSpPr>
            <a:cxnSpLocks/>
          </p:cNvCxnSpPr>
          <p:nvPr/>
        </p:nvCxnSpPr>
        <p:spPr>
          <a:xfrm>
            <a:off x="1764880" y="1484672"/>
            <a:ext cx="0" cy="37362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Connecteur droit 43">
            <a:extLst>
              <a:ext uri="{FF2B5EF4-FFF2-40B4-BE49-F238E27FC236}">
                <a16:creationId xmlns:a16="http://schemas.microsoft.com/office/drawing/2014/main" id="{3FA72649-EDA1-FC62-7687-DEDB21473D34}"/>
              </a:ext>
            </a:extLst>
          </p:cNvPr>
          <p:cNvCxnSpPr>
            <a:cxnSpLocks/>
          </p:cNvCxnSpPr>
          <p:nvPr/>
        </p:nvCxnSpPr>
        <p:spPr>
          <a:xfrm>
            <a:off x="1902532" y="1479756"/>
            <a:ext cx="0" cy="37362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Connecteur droit 44">
            <a:extLst>
              <a:ext uri="{FF2B5EF4-FFF2-40B4-BE49-F238E27FC236}">
                <a16:creationId xmlns:a16="http://schemas.microsoft.com/office/drawing/2014/main" id="{64C0A662-ED6E-3562-88E9-8B8E09C642FE}"/>
              </a:ext>
            </a:extLst>
          </p:cNvPr>
          <p:cNvCxnSpPr>
            <a:cxnSpLocks/>
          </p:cNvCxnSpPr>
          <p:nvPr/>
        </p:nvCxnSpPr>
        <p:spPr>
          <a:xfrm flipH="1">
            <a:off x="3328209" y="1204450"/>
            <a:ext cx="35642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Connecteur droit 46">
            <a:extLst>
              <a:ext uri="{FF2B5EF4-FFF2-40B4-BE49-F238E27FC236}">
                <a16:creationId xmlns:a16="http://schemas.microsoft.com/office/drawing/2014/main" id="{89A16D6D-A075-8AE9-0C70-D79296BD47A0}"/>
              </a:ext>
            </a:extLst>
          </p:cNvPr>
          <p:cNvCxnSpPr>
            <a:cxnSpLocks/>
          </p:cNvCxnSpPr>
          <p:nvPr/>
        </p:nvCxnSpPr>
        <p:spPr>
          <a:xfrm flipH="1">
            <a:off x="3328209" y="1396179"/>
            <a:ext cx="35642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Connecteur droit 47">
            <a:extLst>
              <a:ext uri="{FF2B5EF4-FFF2-40B4-BE49-F238E27FC236}">
                <a16:creationId xmlns:a16="http://schemas.microsoft.com/office/drawing/2014/main" id="{38726B3C-4D19-489C-B1BE-2F971E10446C}"/>
              </a:ext>
            </a:extLst>
          </p:cNvPr>
          <p:cNvCxnSpPr>
            <a:cxnSpLocks/>
          </p:cNvCxnSpPr>
          <p:nvPr/>
        </p:nvCxnSpPr>
        <p:spPr>
          <a:xfrm flipH="1">
            <a:off x="3328209" y="4414682"/>
            <a:ext cx="35642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Connecteur droit 48">
            <a:extLst>
              <a:ext uri="{FF2B5EF4-FFF2-40B4-BE49-F238E27FC236}">
                <a16:creationId xmlns:a16="http://schemas.microsoft.com/office/drawing/2014/main" id="{EDB84004-BA0D-E2C6-62EC-3B19BF4F2420}"/>
              </a:ext>
            </a:extLst>
          </p:cNvPr>
          <p:cNvCxnSpPr>
            <a:cxnSpLocks/>
          </p:cNvCxnSpPr>
          <p:nvPr/>
        </p:nvCxnSpPr>
        <p:spPr>
          <a:xfrm flipH="1">
            <a:off x="3328209" y="4572000"/>
            <a:ext cx="35642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Connecteur droit 49">
            <a:extLst>
              <a:ext uri="{FF2B5EF4-FFF2-40B4-BE49-F238E27FC236}">
                <a16:creationId xmlns:a16="http://schemas.microsoft.com/office/drawing/2014/main" id="{E8CB1FD5-21A2-FB62-708B-0128F15E40BF}"/>
              </a:ext>
            </a:extLst>
          </p:cNvPr>
          <p:cNvCxnSpPr>
            <a:cxnSpLocks/>
          </p:cNvCxnSpPr>
          <p:nvPr/>
        </p:nvCxnSpPr>
        <p:spPr>
          <a:xfrm flipH="1">
            <a:off x="8540533" y="4572000"/>
            <a:ext cx="35642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Connecteur droit 50">
            <a:extLst>
              <a:ext uri="{FF2B5EF4-FFF2-40B4-BE49-F238E27FC236}">
                <a16:creationId xmlns:a16="http://schemas.microsoft.com/office/drawing/2014/main" id="{63146BCA-1D42-3173-0C12-2672F7766A17}"/>
              </a:ext>
            </a:extLst>
          </p:cNvPr>
          <p:cNvCxnSpPr>
            <a:cxnSpLocks/>
          </p:cNvCxnSpPr>
          <p:nvPr/>
        </p:nvCxnSpPr>
        <p:spPr>
          <a:xfrm flipH="1">
            <a:off x="8540535" y="4414680"/>
            <a:ext cx="35642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Connecteur droit 51">
            <a:extLst>
              <a:ext uri="{FF2B5EF4-FFF2-40B4-BE49-F238E27FC236}">
                <a16:creationId xmlns:a16="http://schemas.microsoft.com/office/drawing/2014/main" id="{5E91A85B-2192-B846-35E9-17C30F6318BC}"/>
              </a:ext>
            </a:extLst>
          </p:cNvPr>
          <p:cNvCxnSpPr>
            <a:cxnSpLocks/>
          </p:cNvCxnSpPr>
          <p:nvPr/>
        </p:nvCxnSpPr>
        <p:spPr>
          <a:xfrm flipH="1">
            <a:off x="8485226" y="1327355"/>
            <a:ext cx="35642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Connecteur droit 52">
            <a:extLst>
              <a:ext uri="{FF2B5EF4-FFF2-40B4-BE49-F238E27FC236}">
                <a16:creationId xmlns:a16="http://schemas.microsoft.com/office/drawing/2014/main" id="{511F1F57-62F0-5D91-E78E-7871005B2014}"/>
              </a:ext>
            </a:extLst>
          </p:cNvPr>
          <p:cNvCxnSpPr>
            <a:cxnSpLocks/>
          </p:cNvCxnSpPr>
          <p:nvPr/>
        </p:nvCxnSpPr>
        <p:spPr>
          <a:xfrm flipH="1">
            <a:off x="8485226" y="1479756"/>
            <a:ext cx="35642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ctangle 1">
            <a:extLst>
              <a:ext uri="{FF2B5EF4-FFF2-40B4-BE49-F238E27FC236}">
                <a16:creationId xmlns:a16="http://schemas.microsoft.com/office/drawing/2014/main" id="{BAB19895-940C-46E7-83AF-83FADA584EA4}"/>
              </a:ext>
            </a:extLst>
          </p:cNvPr>
          <p:cNvSpPr/>
          <p:nvPr/>
        </p:nvSpPr>
        <p:spPr>
          <a:xfrm rot="10800000" flipV="1">
            <a:off x="8224672" y="5096537"/>
            <a:ext cx="446122" cy="55060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dirty="0"/>
              <a:t>15</a:t>
            </a:r>
          </a:p>
        </p:txBody>
      </p:sp>
      <p:sp>
        <p:nvSpPr>
          <p:cNvPr id="11" name="Ellipse 10">
            <a:extLst>
              <a:ext uri="{FF2B5EF4-FFF2-40B4-BE49-F238E27FC236}">
                <a16:creationId xmlns:a16="http://schemas.microsoft.com/office/drawing/2014/main" id="{BE4CED71-BAFD-1CBD-2FC0-5E42947717FC}"/>
              </a:ext>
            </a:extLst>
          </p:cNvPr>
          <p:cNvSpPr/>
          <p:nvPr/>
        </p:nvSpPr>
        <p:spPr>
          <a:xfrm>
            <a:off x="9269358" y="3224980"/>
            <a:ext cx="889825" cy="969705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D4300EA4-1C20-A712-CF3B-99ABD7F8F0E8}"/>
              </a:ext>
            </a:extLst>
          </p:cNvPr>
          <p:cNvSpPr/>
          <p:nvPr/>
        </p:nvSpPr>
        <p:spPr>
          <a:xfrm rot="10800000" flipV="1">
            <a:off x="9507793" y="3475704"/>
            <a:ext cx="491612" cy="55060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dirty="0"/>
              <a:t>11</a:t>
            </a:r>
          </a:p>
        </p:txBody>
      </p:sp>
      <p:cxnSp>
        <p:nvCxnSpPr>
          <p:cNvPr id="28" name="Connecteur droit avec flèche 27">
            <a:extLst>
              <a:ext uri="{FF2B5EF4-FFF2-40B4-BE49-F238E27FC236}">
                <a16:creationId xmlns:a16="http://schemas.microsoft.com/office/drawing/2014/main" id="{D43F63CC-3C09-F6F1-616D-77F4992A20AA}"/>
              </a:ext>
            </a:extLst>
          </p:cNvPr>
          <p:cNvCxnSpPr/>
          <p:nvPr/>
        </p:nvCxnSpPr>
        <p:spPr>
          <a:xfrm flipV="1">
            <a:off x="3859152" y="4194685"/>
            <a:ext cx="142576" cy="112456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Connecteur droit avec flèche 40">
            <a:extLst>
              <a:ext uri="{FF2B5EF4-FFF2-40B4-BE49-F238E27FC236}">
                <a16:creationId xmlns:a16="http://schemas.microsoft.com/office/drawing/2014/main" id="{85178652-869E-92E9-AC6D-51BB8B0E24FC}"/>
              </a:ext>
            </a:extLst>
          </p:cNvPr>
          <p:cNvCxnSpPr/>
          <p:nvPr/>
        </p:nvCxnSpPr>
        <p:spPr>
          <a:xfrm>
            <a:off x="3229337" y="1327354"/>
            <a:ext cx="701103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Connecteur droit 45">
            <a:extLst>
              <a:ext uri="{FF2B5EF4-FFF2-40B4-BE49-F238E27FC236}">
                <a16:creationId xmlns:a16="http://schemas.microsoft.com/office/drawing/2014/main" id="{20CE9840-D722-A808-9B3F-9CAA7CBF0027}"/>
              </a:ext>
            </a:extLst>
          </p:cNvPr>
          <p:cNvCxnSpPr/>
          <p:nvPr/>
        </p:nvCxnSpPr>
        <p:spPr>
          <a:xfrm>
            <a:off x="5984111" y="1853380"/>
            <a:ext cx="520861" cy="13716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Connecteur droit avec flèche 54">
            <a:extLst>
              <a:ext uri="{FF2B5EF4-FFF2-40B4-BE49-F238E27FC236}">
                <a16:creationId xmlns:a16="http://schemas.microsoft.com/office/drawing/2014/main" id="{0A36AA06-2981-6323-9828-3B0A89928526}"/>
              </a:ext>
            </a:extLst>
          </p:cNvPr>
          <p:cNvCxnSpPr/>
          <p:nvPr/>
        </p:nvCxnSpPr>
        <p:spPr>
          <a:xfrm>
            <a:off x="1902532" y="3239730"/>
            <a:ext cx="1002714" cy="511276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ZoneTexte 55">
            <a:extLst>
              <a:ext uri="{FF2B5EF4-FFF2-40B4-BE49-F238E27FC236}">
                <a16:creationId xmlns:a16="http://schemas.microsoft.com/office/drawing/2014/main" id="{D10DEC79-7956-104D-620C-428FCC5CC219}"/>
              </a:ext>
            </a:extLst>
          </p:cNvPr>
          <p:cNvSpPr txBox="1"/>
          <p:nvPr/>
        </p:nvSpPr>
        <p:spPr>
          <a:xfrm>
            <a:off x="331797" y="1120878"/>
            <a:ext cx="10638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effondré</a:t>
            </a:r>
          </a:p>
        </p:txBody>
      </p:sp>
      <p:sp>
        <p:nvSpPr>
          <p:cNvPr id="57" name="ZoneTexte 56">
            <a:extLst>
              <a:ext uri="{FF2B5EF4-FFF2-40B4-BE49-F238E27FC236}">
                <a16:creationId xmlns:a16="http://schemas.microsoft.com/office/drawing/2014/main" id="{F3620750-B523-26AC-033F-619AC474FA65}"/>
              </a:ext>
            </a:extLst>
          </p:cNvPr>
          <p:cNvSpPr txBox="1"/>
          <p:nvPr/>
        </p:nvSpPr>
        <p:spPr>
          <a:xfrm>
            <a:off x="3755920" y="5171766"/>
            <a:ext cx="11403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silence</a:t>
            </a:r>
          </a:p>
        </p:txBody>
      </p:sp>
      <p:sp>
        <p:nvSpPr>
          <p:cNvPr id="58" name="ZoneTexte 57">
            <a:extLst>
              <a:ext uri="{FF2B5EF4-FFF2-40B4-BE49-F238E27FC236}">
                <a16:creationId xmlns:a16="http://schemas.microsoft.com/office/drawing/2014/main" id="{141305DD-5C17-089B-4F3A-6996ADE40834}"/>
              </a:ext>
            </a:extLst>
          </p:cNvPr>
          <p:cNvSpPr txBox="1"/>
          <p:nvPr/>
        </p:nvSpPr>
        <p:spPr>
          <a:xfrm>
            <a:off x="4890556" y="3291037"/>
            <a:ext cx="10638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effondré</a:t>
            </a:r>
          </a:p>
        </p:txBody>
      </p:sp>
    </p:spTree>
    <p:extLst>
      <p:ext uri="{BB962C8B-B14F-4D97-AF65-F5344CB8AC3E}">
        <p14:creationId xmlns:p14="http://schemas.microsoft.com/office/powerpoint/2010/main" val="21361425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BB11414B-DA69-BA6E-5962-67EF974DDC82}"/>
              </a:ext>
            </a:extLst>
          </p:cNvPr>
          <p:cNvSpPr txBox="1"/>
          <p:nvPr/>
        </p:nvSpPr>
        <p:spPr>
          <a:xfrm>
            <a:off x="3687096" y="197346"/>
            <a:ext cx="5830529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1 hall	</a:t>
            </a:r>
          </a:p>
          <a:p>
            <a:r>
              <a:rPr lang="fr-FR" dirty="0"/>
              <a:t>2 escaliers</a:t>
            </a:r>
          </a:p>
          <a:p>
            <a:r>
              <a:rPr lang="fr-FR" dirty="0"/>
              <a:t>3 escaliers</a:t>
            </a:r>
          </a:p>
          <a:p>
            <a:r>
              <a:rPr lang="fr-FR" dirty="0"/>
              <a:t>4 cour intérieure</a:t>
            </a:r>
          </a:p>
          <a:p>
            <a:r>
              <a:rPr lang="fr-FR" dirty="0"/>
              <a:t>5 fontaine</a:t>
            </a:r>
          </a:p>
          <a:p>
            <a:r>
              <a:rPr lang="fr-FR" dirty="0"/>
              <a:t>6 laboratoire</a:t>
            </a:r>
          </a:p>
          <a:p>
            <a:r>
              <a:rPr lang="fr-FR" dirty="0"/>
              <a:t>7 arrière-salle</a:t>
            </a:r>
          </a:p>
          <a:p>
            <a:r>
              <a:rPr lang="fr-FR" dirty="0"/>
              <a:t>8 </a:t>
            </a:r>
          </a:p>
          <a:p>
            <a:r>
              <a:rPr lang="fr-FR" dirty="0"/>
              <a:t>9 bibliothèque</a:t>
            </a:r>
          </a:p>
          <a:p>
            <a:r>
              <a:rPr lang="fr-FR" dirty="0"/>
              <a:t>10 WC</a:t>
            </a:r>
          </a:p>
          <a:p>
            <a:r>
              <a:rPr lang="fr-FR" dirty="0"/>
              <a:t>11 salle </a:t>
            </a:r>
            <a:r>
              <a:rPr lang="fr-FR"/>
              <a:t>de bain</a:t>
            </a:r>
            <a:endParaRPr lang="fr-FR" dirty="0"/>
          </a:p>
          <a:p>
            <a:r>
              <a:rPr lang="fr-FR" dirty="0"/>
              <a:t>12 la taverne</a:t>
            </a:r>
          </a:p>
          <a:p>
            <a:r>
              <a:rPr lang="fr-FR" dirty="0"/>
              <a:t>13 stand</a:t>
            </a:r>
          </a:p>
          <a:p>
            <a:r>
              <a:rPr lang="fr-FR" dirty="0"/>
              <a:t>14 stand</a:t>
            </a:r>
          </a:p>
          <a:p>
            <a:r>
              <a:rPr lang="fr-FR" dirty="0"/>
              <a:t>15 accès au sous sol </a:t>
            </a:r>
          </a:p>
        </p:txBody>
      </p:sp>
    </p:spTree>
    <p:extLst>
      <p:ext uri="{BB962C8B-B14F-4D97-AF65-F5344CB8AC3E}">
        <p14:creationId xmlns:p14="http://schemas.microsoft.com/office/powerpoint/2010/main" val="2893602180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</TotalTime>
  <Words>57</Words>
  <Application>Microsoft Office PowerPoint</Application>
  <PresentationFormat>Grand écran</PresentationFormat>
  <Paragraphs>37</Paragraphs>
  <Slides>2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Thème Office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Guillaume Ducrotoy</dc:creator>
  <cp:lastModifiedBy>guillaume ducrotoy</cp:lastModifiedBy>
  <cp:revision>2</cp:revision>
  <dcterms:created xsi:type="dcterms:W3CDTF">2022-10-16T16:20:49Z</dcterms:created>
  <dcterms:modified xsi:type="dcterms:W3CDTF">2026-03-03T14:41:25Z</dcterms:modified>
</cp:coreProperties>
</file>